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1" r:id="rId20"/>
    <p:sldId id="274" r:id="rId21"/>
    <p:sldId id="275" r:id="rId22"/>
    <p:sldId id="276" r:id="rId23"/>
    <p:sldId id="278" r:id="rId24"/>
    <p:sldId id="279" r:id="rId25"/>
    <p:sldId id="277" r:id="rId26"/>
    <p:sldId id="286" r:id="rId27"/>
    <p:sldId id="287" r:id="rId28"/>
    <p:sldId id="280" r:id="rId29"/>
    <p:sldId id="288" r:id="rId30"/>
    <p:sldId id="289" r:id="rId31"/>
    <p:sldId id="282" r:id="rId32"/>
    <p:sldId id="283" r:id="rId33"/>
    <p:sldId id="284" r:id="rId34"/>
    <p:sldId id="290" r:id="rId35"/>
    <p:sldId id="285" r:id="rId36"/>
    <p:sldId id="291" r:id="rId3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DBB1C-3ECD-6C90-47C5-2855F1099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2160EAB-2326-89DC-8E23-994DD05535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4F50D0-5C35-9BF3-CC6F-562AB2826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881A-65FD-4E84-AB9F-08ABB5D5BD7B}" type="datetimeFigureOut">
              <a:rPr lang="es-MX" smtClean="0"/>
              <a:t>18/03/2023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F630D9-9059-0243-9CED-026144195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66EDBE-88BE-67A7-55BF-20A5883E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96065-08A2-4CA9-A588-C06AC0567A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4534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973BE5-9AF2-AEAC-57B2-6C81B904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C563F18-432F-FC9E-567A-C9D0FFC0B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C6ED0C-44B3-5AEC-80F9-44D292C58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881A-65FD-4E84-AB9F-08ABB5D5BD7B}" type="datetimeFigureOut">
              <a:rPr lang="es-MX" smtClean="0"/>
              <a:t>18/03/2023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1FE7ED-0195-B223-3CE0-83F4F5D67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639998-3E8E-8361-20E4-02A73AD8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96065-08A2-4CA9-A588-C06AC0567A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5409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EFF6906-D226-33DA-2BDB-11C16D74AB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AABF593-EAA4-EDA6-3DD3-BF515D354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1C9CA2-34B0-52AF-FECF-203D1F3CE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881A-65FD-4E84-AB9F-08ABB5D5BD7B}" type="datetimeFigureOut">
              <a:rPr lang="es-MX" smtClean="0"/>
              <a:t>18/03/2023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8483DA-6837-FCB6-7ED5-93FD0BD0C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BC80D3-4EC8-07F7-1AA3-0CCAD5C97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96065-08A2-4CA9-A588-C06AC0567A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179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9B378-E0B1-929B-4341-E3D04A657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E1233A-1BB2-06CD-FB90-8D19BBF00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F002FC-3AAF-9DFD-EDEA-744B3687D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881A-65FD-4E84-AB9F-08ABB5D5BD7B}" type="datetimeFigureOut">
              <a:rPr lang="es-MX" smtClean="0"/>
              <a:t>18/03/2023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CE0386-47CB-9ECF-7826-C5DB8F6B0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DE26F9-6E1A-569A-A039-F21F3C698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96065-08A2-4CA9-A588-C06AC0567A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3462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D41A5-CF13-D141-6694-8DB294292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6BBF81-BB76-2C77-0F4D-18E7CB3F7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9CD024-037C-01CD-AFA5-328A76E5C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881A-65FD-4E84-AB9F-08ABB5D5BD7B}" type="datetimeFigureOut">
              <a:rPr lang="es-MX" smtClean="0"/>
              <a:t>18/03/2023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C16D64-DC83-A576-D2F1-4C07D075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9A6582-B97E-F441-63FC-E9F344341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96065-08A2-4CA9-A588-C06AC0567A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80780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601B4-46E6-6823-7E13-CFC770CE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5013A1-6A84-9720-6620-AEA91F4325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85BA1E5-AD6B-B351-AD16-8A78C1F6C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AEB619F-1569-C30F-1A89-71C15C015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881A-65FD-4E84-AB9F-08ABB5D5BD7B}" type="datetimeFigureOut">
              <a:rPr lang="es-MX" smtClean="0"/>
              <a:t>18/03/2023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AD08FC-8D04-C784-5456-F2CB8D3B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2008DA0-5B22-1A9D-9950-C607FF0E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96065-08A2-4CA9-A588-C06AC0567A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86194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C68028-DED7-C673-C66A-DDEF15446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0DD076-3267-DD9B-DB66-1CD92A15A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8171E9-EEDF-B1D6-0139-DDE922B94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8900BB1-DF62-3E5F-2934-075D642BD4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CA9C1ED-4928-1E8C-E8E4-FBDAD86F66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03F3F39-90B8-8206-5B02-BDE6908AF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881A-65FD-4E84-AB9F-08ABB5D5BD7B}" type="datetimeFigureOut">
              <a:rPr lang="es-MX" smtClean="0"/>
              <a:t>18/03/2023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76763B8-9C8E-F835-DA83-D9A7AB53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E97092A-9D74-4915-73EB-EC58DA477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96065-08A2-4CA9-A588-C06AC0567A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998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22A331-7BAD-7FCC-2E02-5BB310A1A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3C66227-7CDB-F91E-7B33-0FCBEE2C6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881A-65FD-4E84-AB9F-08ABB5D5BD7B}" type="datetimeFigureOut">
              <a:rPr lang="es-MX" smtClean="0"/>
              <a:t>18/03/2023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647DDB8-0FA0-5076-D604-CA9A06A3B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80C43E3-36F8-2D2E-FFE2-3DC7640F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96065-08A2-4CA9-A588-C06AC0567A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508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2B783F0-282D-3F7C-65A1-4448AEB3D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881A-65FD-4E84-AB9F-08ABB5D5BD7B}" type="datetimeFigureOut">
              <a:rPr lang="es-MX" smtClean="0"/>
              <a:t>18/03/2023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1E499F5-16D7-FEDB-3E40-4953C9CE8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E7F445-1774-E859-5E09-40F8C42D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96065-08A2-4CA9-A588-C06AC0567A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4107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EED0F5-D7D3-D1D8-202D-20C01EA8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C27357-A2C2-9239-A183-BFEE1EEF7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197B21D-AB68-EF0C-0E2A-3DA452D45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F98BC0-6ADB-65FC-1330-431B3BF6C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881A-65FD-4E84-AB9F-08ABB5D5BD7B}" type="datetimeFigureOut">
              <a:rPr lang="es-MX" smtClean="0"/>
              <a:t>18/03/2023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F3558B9-54EE-3AF9-1DDF-0B4516DF0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0290656-3E46-378F-86E2-6C0EBD508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96065-08A2-4CA9-A588-C06AC0567A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643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8522F-C99E-4806-A100-FD3F478F0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278A009-0613-5324-6248-E8E9A4AA01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C01E4BB-9CE5-D361-B293-589FE7A2F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CC8A14-6ACC-D093-3331-DAC102F8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881A-65FD-4E84-AB9F-08ABB5D5BD7B}" type="datetimeFigureOut">
              <a:rPr lang="es-MX" smtClean="0"/>
              <a:t>18/03/2023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B427CE4-28C4-9D15-62BF-DDC649BF6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9CD72DB-213D-AC97-9D39-C56078B0C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96065-08A2-4CA9-A588-C06AC0567A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746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259E084-485F-27FC-1EBD-CF20F279C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C5EAC1-D25D-903F-8BAA-1D707C2C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EA6243-490C-0A36-B408-292A0AB7B8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F881A-65FD-4E84-AB9F-08ABB5D5BD7B}" type="datetimeFigureOut">
              <a:rPr lang="es-MX" smtClean="0"/>
              <a:t>18/03/2023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2E3120-8D0A-6588-E175-B556BE447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768931-6FEC-A604-E0F4-E24E39A2F7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96065-08A2-4CA9-A588-C06AC0567A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4392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7B2F0E-4D96-579E-ED65-71E408CF99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Cascarones Reticulados Elásticos de Madera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E3D9EE1-DA1D-B5D4-5AFC-25BC82F7DD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Rodrigo Shiordia</a:t>
            </a:r>
          </a:p>
        </p:txBody>
      </p:sp>
    </p:spTree>
    <p:extLst>
      <p:ext uri="{BB962C8B-B14F-4D97-AF65-F5344CB8AC3E}">
        <p14:creationId xmlns:p14="http://schemas.microsoft.com/office/powerpoint/2010/main" val="2430805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9AEFC3E-44C4-B77A-FB19-67D205AD9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1143000"/>
            <a:ext cx="71151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04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D5A5880-4D32-112A-DA29-606E06553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1819275"/>
            <a:ext cx="4762500" cy="321945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718395B-F812-0E16-19F4-C5BE5A4C736A}"/>
              </a:ext>
            </a:extLst>
          </p:cNvPr>
          <p:cNvSpPr txBox="1"/>
          <p:nvPr/>
        </p:nvSpPr>
        <p:spPr>
          <a:xfrm>
            <a:off x="6379285" y="5292762"/>
            <a:ext cx="3917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Pabellón Japonés, Expo Hannover 2000,</a:t>
            </a:r>
          </a:p>
          <a:p>
            <a:r>
              <a:rPr lang="es-MX" dirty="0"/>
              <a:t>Shigeru Ban y Frei Otto</a:t>
            </a:r>
          </a:p>
        </p:txBody>
      </p:sp>
    </p:spTree>
    <p:extLst>
      <p:ext uri="{BB962C8B-B14F-4D97-AF65-F5344CB8AC3E}">
        <p14:creationId xmlns:p14="http://schemas.microsoft.com/office/powerpoint/2010/main" val="126656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A6FD14E-F576-7D55-887A-A951E4DE8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912" y="2647950"/>
            <a:ext cx="29241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77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4731ADA-00F7-7A0D-7F70-621B2317A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235" y="0"/>
            <a:ext cx="5383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75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4F820EA-1311-58F3-E717-5D112239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928812"/>
            <a:ext cx="38100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16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D7893F9-8773-9D74-2CCB-52D18F517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524000"/>
            <a:ext cx="6096000" cy="3810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EB6C1C7-3540-BD96-D953-84628263A149}"/>
              </a:ext>
            </a:extLst>
          </p:cNvPr>
          <p:cNvSpPr txBox="1"/>
          <p:nvPr/>
        </p:nvSpPr>
        <p:spPr>
          <a:xfrm>
            <a:off x="6096000" y="5830645"/>
            <a:ext cx="5031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Weald</a:t>
            </a:r>
            <a:r>
              <a:rPr lang="es-MX" dirty="0"/>
              <a:t> and Downland Open Air </a:t>
            </a:r>
            <a:r>
              <a:rPr lang="es-MX" dirty="0" err="1"/>
              <a:t>Museum</a:t>
            </a:r>
            <a:r>
              <a:rPr lang="es-MX" dirty="0"/>
              <a:t>, Workshop</a:t>
            </a:r>
          </a:p>
          <a:p>
            <a:r>
              <a:rPr lang="es-MX" dirty="0" err="1"/>
              <a:t>Cullinan</a:t>
            </a:r>
            <a:r>
              <a:rPr lang="es-MX" dirty="0"/>
              <a:t> </a:t>
            </a:r>
            <a:r>
              <a:rPr lang="es-MX" dirty="0" err="1"/>
              <a:t>Architects</a:t>
            </a:r>
            <a:r>
              <a:rPr lang="es-MX" dirty="0"/>
              <a:t>, Buro </a:t>
            </a:r>
            <a:r>
              <a:rPr lang="es-MX" dirty="0" err="1"/>
              <a:t>Happold</a:t>
            </a:r>
            <a:r>
              <a:rPr lang="es-MX" dirty="0"/>
              <a:t>, 2002</a:t>
            </a:r>
          </a:p>
        </p:txBody>
      </p:sp>
    </p:spTree>
    <p:extLst>
      <p:ext uri="{BB962C8B-B14F-4D97-AF65-F5344CB8AC3E}">
        <p14:creationId xmlns:p14="http://schemas.microsoft.com/office/powerpoint/2010/main" val="2036613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4C70FC4-C177-B733-FBAB-69C79EC72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51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9C67EF8-B1CE-09BA-7121-C94BE544F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112" y="2605087"/>
            <a:ext cx="27717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25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1CDF949-A125-3010-587E-F235E1FB6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0" y="2476500"/>
            <a:ext cx="285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silla de madera&#10;&#10;Descripción generada automáticamente con confianza media">
            <a:extLst>
              <a:ext uri="{FF2B5EF4-FFF2-40B4-BE49-F238E27FC236}">
                <a16:creationId xmlns:a16="http://schemas.microsoft.com/office/drawing/2014/main" id="{A4EE5ACB-2D94-3225-256E-CE9E37623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857250"/>
            <a:ext cx="7620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00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0FF779B-BEEB-1C08-A769-3F9CD3681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63" y="1652588"/>
            <a:ext cx="5400675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AB8A87D-D0D9-C36D-259C-EDFB12DEBC8B}"/>
              </a:ext>
            </a:extLst>
          </p:cNvPr>
          <p:cNvSpPr txBox="1"/>
          <p:nvPr/>
        </p:nvSpPr>
        <p:spPr>
          <a:xfrm>
            <a:off x="7745506" y="6228678"/>
            <a:ext cx="411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Frei Otto Cascarón Reticulado Essen, 1962</a:t>
            </a:r>
          </a:p>
        </p:txBody>
      </p:sp>
    </p:spTree>
    <p:extLst>
      <p:ext uri="{BB962C8B-B14F-4D97-AF65-F5344CB8AC3E}">
        <p14:creationId xmlns:p14="http://schemas.microsoft.com/office/powerpoint/2010/main" val="3121978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93A76D4-B140-8C90-306E-8C9D9A312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957"/>
          <a:stretch/>
        </p:blipFill>
        <p:spPr>
          <a:xfrm>
            <a:off x="76200" y="1866900"/>
            <a:ext cx="12039600" cy="250070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9AEE903-877C-B606-D41E-9C90BD3C422C}"/>
              </a:ext>
            </a:extLst>
          </p:cNvPr>
          <p:cNvSpPr txBox="1"/>
          <p:nvPr/>
        </p:nvSpPr>
        <p:spPr>
          <a:xfrm>
            <a:off x="6411558" y="5604734"/>
            <a:ext cx="3879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Enrique Soriano, </a:t>
            </a:r>
            <a:r>
              <a:rPr lang="es-MX" dirty="0" err="1"/>
              <a:t>Almond</a:t>
            </a:r>
            <a:r>
              <a:rPr lang="es-MX" dirty="0"/>
              <a:t> Pavilion, 2012</a:t>
            </a:r>
          </a:p>
        </p:txBody>
      </p:sp>
    </p:spTree>
    <p:extLst>
      <p:ext uri="{BB962C8B-B14F-4D97-AF65-F5344CB8AC3E}">
        <p14:creationId xmlns:p14="http://schemas.microsoft.com/office/powerpoint/2010/main" val="286031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7365E23-F310-76ED-3D3E-FF2B86D7F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81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6CC9081-97F1-BCA2-D792-EF4E21437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53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edificio, cama, escurridor de platos&#10;&#10;Descripción generada automáticamente">
            <a:extLst>
              <a:ext uri="{FF2B5EF4-FFF2-40B4-BE49-F238E27FC236}">
                <a16:creationId xmlns:a16="http://schemas.microsoft.com/office/drawing/2014/main" id="{E0105B41-AAE9-12A3-3CD1-FB68ACADD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553" y="0"/>
            <a:ext cx="4590893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F93ED0D-5ED8-DEAA-873B-A77F5CD3AAC4}"/>
              </a:ext>
            </a:extLst>
          </p:cNvPr>
          <p:cNvSpPr txBox="1"/>
          <p:nvPr/>
        </p:nvSpPr>
        <p:spPr>
          <a:xfrm>
            <a:off x="9047181" y="5357308"/>
            <a:ext cx="31913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Diseño para una nave industrial </a:t>
            </a:r>
          </a:p>
          <a:p>
            <a:r>
              <a:rPr lang="es-MX" dirty="0"/>
              <a:t>Rodrigo Shiordia,</a:t>
            </a:r>
          </a:p>
          <a:p>
            <a:r>
              <a:rPr lang="es-MX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666867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uente de madera&#10;&#10;Descripción generada automáticamente con confianza media">
            <a:extLst>
              <a:ext uri="{FF2B5EF4-FFF2-40B4-BE49-F238E27FC236}">
                <a16:creationId xmlns:a16="http://schemas.microsoft.com/office/drawing/2014/main" id="{1DE55978-7C4C-BE69-787E-2841892C9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6" y="0"/>
            <a:ext cx="10244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09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edificio, silla, pájaro, cesta&#10;&#10;Descripción generada automáticamente">
            <a:extLst>
              <a:ext uri="{FF2B5EF4-FFF2-40B4-BE49-F238E27FC236}">
                <a16:creationId xmlns:a16="http://schemas.microsoft.com/office/drawing/2014/main" id="{9836B356-D98B-A082-F2B4-B3661D849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6" y="0"/>
            <a:ext cx="10244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67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edificio de fondo&#10;&#10;Descripción generada automáticamente con confianza media">
            <a:extLst>
              <a:ext uri="{FF2B5EF4-FFF2-40B4-BE49-F238E27FC236}">
                <a16:creationId xmlns:a16="http://schemas.microsoft.com/office/drawing/2014/main" id="{CB52606A-ABCE-20C2-3B35-A714BBF6D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6" y="0"/>
            <a:ext cx="10244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87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Silla de madera&#10;&#10;Descripción generada automáticamente con confianza baja">
            <a:extLst>
              <a:ext uri="{FF2B5EF4-FFF2-40B4-BE49-F238E27FC236}">
                <a16:creationId xmlns:a16="http://schemas.microsoft.com/office/drawing/2014/main" id="{DAF1C680-3999-5C41-D140-F92C2DC07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6" y="0"/>
            <a:ext cx="10073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86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Círculo&#10;&#10;Descripción generada automáticamente">
            <a:extLst>
              <a:ext uri="{FF2B5EF4-FFF2-40B4-BE49-F238E27FC236}">
                <a16:creationId xmlns:a16="http://schemas.microsoft.com/office/drawing/2014/main" id="{711F5AB5-38CD-406A-FDAD-A81835699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83" y="0"/>
            <a:ext cx="10090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1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Dibujo de ingeniería&#10;&#10;Descripción generada automáticamente">
            <a:extLst>
              <a:ext uri="{FF2B5EF4-FFF2-40B4-BE49-F238E27FC236}">
                <a16:creationId xmlns:a16="http://schemas.microsoft.com/office/drawing/2014/main" id="{E8CA0A11-7ABC-3D41-888A-52B4F6958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83" y="0"/>
            <a:ext cx="10090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42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35621B1-DAC4-B50A-77B4-A0D35CB21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337" y="2228850"/>
            <a:ext cx="37433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40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791F1B08-A8C2-129F-B249-6C83A4CF6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83" y="0"/>
            <a:ext cx="10090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11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8EC7D6DC-C0E4-362C-9406-BB05CACB3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83" y="0"/>
            <a:ext cx="10090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86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Forma&#10;&#10;Descripción generada automáticamente con confianza media">
            <a:extLst>
              <a:ext uri="{FF2B5EF4-FFF2-40B4-BE49-F238E27FC236}">
                <a16:creationId xmlns:a16="http://schemas.microsoft.com/office/drawing/2014/main" id="{CFD06E4D-3F5A-E04B-FE96-A74A6E568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83" y="0"/>
            <a:ext cx="10090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78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C69B5922-3E9E-494D-8E48-7F0C7A442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83" y="0"/>
            <a:ext cx="10090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76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26F8EF2-6B63-7AC3-F368-CBF1873C8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83" y="0"/>
            <a:ext cx="10090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36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5AB67E34-0EC7-7657-CE91-8399FF139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83" y="150000"/>
            <a:ext cx="10090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18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186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B99A8FA-E2CD-426E-5E51-417B7BBD0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337" y="2238375"/>
            <a:ext cx="3743325" cy="238125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6F8D5E8-8103-DAE2-CBFD-2F303631AB95}"/>
              </a:ext>
            </a:extLst>
          </p:cNvPr>
          <p:cNvSpPr txBox="1"/>
          <p:nvPr/>
        </p:nvSpPr>
        <p:spPr>
          <a:xfrm>
            <a:off x="7444292" y="5529431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Mannheim </a:t>
            </a:r>
            <a:r>
              <a:rPr lang="es-MX" dirty="0" err="1"/>
              <a:t>Multihalle</a:t>
            </a:r>
            <a:r>
              <a:rPr lang="es-MX" dirty="0"/>
              <a:t>, 1970-1975</a:t>
            </a:r>
          </a:p>
        </p:txBody>
      </p:sp>
    </p:spTree>
    <p:extLst>
      <p:ext uri="{BB962C8B-B14F-4D97-AF65-F5344CB8AC3E}">
        <p14:creationId xmlns:p14="http://schemas.microsoft.com/office/powerpoint/2010/main" val="3924199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9059C9F-85AB-763D-7905-47878A902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337" y="2209800"/>
            <a:ext cx="37433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57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21B8CE7-1CC3-4F55-C11A-21B344180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337" y="2286000"/>
            <a:ext cx="37433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25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C80259B-4B27-5C74-82EB-92FC380B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487" y="1233487"/>
            <a:ext cx="28670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92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F9C3465-1D44-0964-1016-A80D41EC5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2533650"/>
            <a:ext cx="57340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52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134121C-129F-D793-4455-7C44D5DB2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337" y="2505075"/>
            <a:ext cx="37433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055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61</Words>
  <Application>Microsoft Office PowerPoint</Application>
  <PresentationFormat>Panorámica</PresentationFormat>
  <Paragraphs>12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Tema de Office</vt:lpstr>
      <vt:lpstr>Cascarones Reticulados Elásticos de Madera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Cascarones Reticulados Elásticos de Madera</dc:title>
  <dc:creator>Rodrigo Shiordia López</dc:creator>
  <cp:lastModifiedBy>Rodrigo Shiordia López</cp:lastModifiedBy>
  <cp:revision>2</cp:revision>
  <dcterms:created xsi:type="dcterms:W3CDTF">2023-03-18T15:26:15Z</dcterms:created>
  <dcterms:modified xsi:type="dcterms:W3CDTF">2023-03-18T15:44:37Z</dcterms:modified>
</cp:coreProperties>
</file>